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93727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 ONEAPI HACKATHON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9369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Freshwater Quality Prediction: A Data-Driven Approach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214914"/>
            <a:ext cx="76167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Freshwater Quality Prediction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668203"/>
            <a:ext cx="28647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Scarcity of Freshwater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755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only 3% of the earth's water being freshwater, ensuring its quality is crucial for human and ecological well-being.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683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Dataset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a comprehensive dataset with 5,956,842 rows and 23 columns to predict the suitability of water for consumption.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68322"/>
            <a:ext cx="30628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 Approach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advanced techniques to analyze the dataset, identify patterns, and uncover insights into water quality indicators.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49162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630335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4435673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imputing missing values based on feature importance, we preserved the integrity of the dataset.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630335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38663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Selection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4435673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dropped irrelevant columns to optimize the prediction of water quality, ensuring accuracy and efficiency.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7961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Training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045976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Experimentation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101108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a range of models, including logistic regression, random forest classifier, XGBoost, and DNN, to find the best fit for predicting water quality.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045976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 Score Comparison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410110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 performance of different models based on their F1 score, training time, and accuracy.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045976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 AI Analytics Toolkit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410110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the power of the Intel AI Analytics Toolkit to optimize computations and enhance model efficiency.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013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Evaluation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240042"/>
            <a:ext cx="44410" cy="4888111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2641342"/>
            <a:ext cx="777597" cy="444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413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36321" y="2455307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4622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031569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Shortest training time, evaluated based on F1 score and AUC-ROC score.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3752195"/>
            <a:ext cx="777597" cy="444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5244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7271" y="3566160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2894528" y="3573066"/>
            <a:ext cx="319861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Classifier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142423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accuracy achieved, consider practicality for model size.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4751963"/>
            <a:ext cx="777597" cy="444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45242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13461" y="4565928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45728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142190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accuracy with lower storage size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6287631" y="5751850"/>
            <a:ext cx="777597" cy="444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22" name="Shape 20"/>
          <p:cNvSpPr/>
          <p:nvPr/>
        </p:nvSpPr>
        <p:spPr>
          <a:xfrm>
            <a:off x="7065228" y="55241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05841" y="5565815"/>
            <a:ext cx="21871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3591997" y="5572720"/>
            <a:ext cx="25011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2037993" y="6142077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low time with nominal accuracy</a:t>
            </a:r>
            <a:endParaRPr lang="en-US" sz="1750" dirty="0"/>
          </a:p>
        </p:txBody>
      </p:sp>
      <p:pic>
        <p:nvPicPr>
          <p:cNvPr id="2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143077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26319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04292" y="2673668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2708315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Insights into Freshwater Quality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3624858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valuable insights into predicting freshwater quality, a fundamental aspect of our daily lives.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4683085" y="26319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835128" y="2673668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5405199" y="2708315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Classifier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5405199" y="3624858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model with the highest accuracy, ensuring reliable predictions for water quality.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33199" y="5442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1432" y="5483900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1555313" y="5518547"/>
            <a:ext cx="23792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Efficiency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1555313" y="6087904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the trade-off between model training time and accuracy, optimizing the prediction process.</a:t>
            </a:r>
            <a:endParaRPr lang="en-US" sz="17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9255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 to Action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53126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458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Stay Informed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15201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more about freshwater conservation and its impact on our ecosystems.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53126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45963"/>
            <a:ext cx="27878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Part of the Solution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1532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in research, innovation, and collaboration to address the global freshwater crisis.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53126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45963"/>
            <a:ext cx="26916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Advocate for Change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15320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policies and initiatives that aim to protect and improve freshwater resources for future generations.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You!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participation in this hackathon contributes to the advancement of freshwater quality prediction. Together, we can make a difference!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2023-09-10T17:42:36Z</dcterms:created>
  <dcterms:modified xsi:type="dcterms:W3CDTF">2023-09-10T17:42:36Z</dcterms:modified>
</cp:coreProperties>
</file>